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34" d="100"/>
          <a:sy n="34" d="100"/>
        </p:scale>
        <p:origin x="80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4B0BF-6DB3-4920-9404-A51D624B492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28F04-8BAF-46A4-8A40-D7EB11CF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3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7f9c19fe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7f9c19fe1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7f9c19fe1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7f9c19fe1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7fad56a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7fad56a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7fad56a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7fad56a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7fad56a1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7fad56a1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6096000" y="167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 Andrews Church</a:t>
            </a:r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2"/>
          </p:nvPr>
        </p:nvSpPr>
        <p:spPr>
          <a:xfrm>
            <a:off x="6595500" y="1449367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tea house at Captain Kennedy house is closed. Why do you think they closed it?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When the tea house was open, visitors and staff saw ghosts.  Write a short story about one of the ghosts seen at Captain Kennedy house.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195" name="Google Shape;195;p30" descr="IMG_116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4" y="0"/>
            <a:ext cx="51223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19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 Andrews Church</a:t>
            </a:r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2"/>
          </p:nvPr>
        </p:nvSpPr>
        <p:spPr>
          <a:xfrm>
            <a:off x="6595500" y="1449367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subject did Eleanor teach at Miss Davis’ school?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other job did she have?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do you suppose Captain Kennedy had so much debt when he died? (discussion topic)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202" name="Google Shape;202;p31" descr="IMG_117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4" y="0"/>
            <a:ext cx="51223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95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 Andrews Church</a:t>
            </a:r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2"/>
          </p:nvPr>
        </p:nvSpPr>
        <p:spPr>
          <a:xfrm>
            <a:off x="6595500" y="1449367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Draw a picture of pelicans on the river.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are pelicans and seagulls different?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did James mean when he said, “Seems to me there are too many seagulls these days.” ?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209" name="Google Shape;209;p32" descr="IMG_117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4" y="0"/>
            <a:ext cx="51223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16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 Andrews Church</a:t>
            </a:r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2"/>
          </p:nvPr>
        </p:nvSpPr>
        <p:spPr>
          <a:xfrm>
            <a:off x="6595500" y="1449367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company do these men work for?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type of cargo could they be carrying?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would they be landing their boat on the shoreline?  What obstacle might be in their way?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216" name="Google Shape;216;p33" descr="IMG_117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4" y="0"/>
            <a:ext cx="51223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76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 Andrews Church</a:t>
            </a:r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body" idx="2"/>
          </p:nvPr>
        </p:nvSpPr>
        <p:spPr>
          <a:xfrm>
            <a:off x="6595500" y="66400"/>
            <a:ext cx="5116000" cy="526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is the St. Andrews Dam an unusual design?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was the dam built?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types of tools did they use to build the dam?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223" name="Google Shape;223;p34" descr="IMG_1176.JPG"/>
          <p:cNvPicPr preferRelativeResize="0"/>
          <p:nvPr/>
        </p:nvPicPr>
        <p:blipFill rotWithShape="1">
          <a:blip r:embed="rId3">
            <a:alphaModFix/>
          </a:blip>
          <a:srcRect l="59" t="13559" r="59" b="43839"/>
          <a:stretch/>
        </p:blipFill>
        <p:spPr>
          <a:xfrm>
            <a:off x="492800" y="66400"/>
            <a:ext cx="5116003" cy="292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 descr="IMG_1177.JPG"/>
          <p:cNvPicPr preferRelativeResize="0"/>
          <p:nvPr/>
        </p:nvPicPr>
        <p:blipFill rotWithShape="1">
          <a:blip r:embed="rId4">
            <a:alphaModFix/>
          </a:blip>
          <a:srcRect t="16464" b="29178"/>
          <a:stretch/>
        </p:blipFill>
        <p:spPr>
          <a:xfrm>
            <a:off x="489634" y="2987900"/>
            <a:ext cx="5122333" cy="372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 descr="IMG_1178.JPG"/>
          <p:cNvPicPr preferRelativeResize="0"/>
          <p:nvPr/>
        </p:nvPicPr>
        <p:blipFill rotWithShape="1">
          <a:blip r:embed="rId5">
            <a:alphaModFix/>
          </a:blip>
          <a:srcRect l="34503" t="26281" r="9943" b="19361"/>
          <a:stretch/>
        </p:blipFill>
        <p:spPr>
          <a:xfrm>
            <a:off x="7730667" y="3044833"/>
            <a:ext cx="2845668" cy="3727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39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2ED58-930A-4D79-9AEA-87B77914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FE834-162E-499C-8954-9E78AD5ABA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722B2-DD96-45CF-A2F7-16F5F772706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We have now reached the last stop of our tour, St. Peter’s Church in your very own backyard, East Selkirk. </a:t>
            </a:r>
          </a:p>
          <a:p>
            <a:r>
              <a:rPr lang="en-US" dirty="0"/>
              <a:t>Why do you think this church is an important part of the history of East Selkirk? </a:t>
            </a:r>
          </a:p>
        </p:txBody>
      </p:sp>
      <p:pic>
        <p:nvPicPr>
          <p:cNvPr id="6" name="Picture 5" descr="A tree in front of a house&#10;&#10;Description automatically generated">
            <a:extLst>
              <a:ext uri="{FF2B5EF4-FFF2-40B4-BE49-F238E27FC236}">
                <a16:creationId xmlns:a16="http://schemas.microsoft.com/office/drawing/2014/main" id="{66B25267-D205-4EA2-A0A1-FC47BA0B3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4919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98332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245</Words>
  <Application>Microsoft Office PowerPoint</Application>
  <PresentationFormat>Widescreen</PresentationFormat>
  <Paragraphs>22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Lato</vt:lpstr>
      <vt:lpstr>Raleway</vt:lpstr>
      <vt:lpstr>Swiss</vt:lpstr>
      <vt:lpstr>St. Andrews Church</vt:lpstr>
      <vt:lpstr>St. Andrews Church</vt:lpstr>
      <vt:lpstr>St. Andrews Church</vt:lpstr>
      <vt:lpstr>St. Andrews Church</vt:lpstr>
      <vt:lpstr>St. Andrews Church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Andrews Church</dc:title>
  <dc:creator>Jacquie Foreman</dc:creator>
  <cp:lastModifiedBy>Jacquie Foreman</cp:lastModifiedBy>
  <cp:revision>1</cp:revision>
  <dcterms:created xsi:type="dcterms:W3CDTF">2020-05-22T19:17:10Z</dcterms:created>
  <dcterms:modified xsi:type="dcterms:W3CDTF">2020-05-22T19:18:21Z</dcterms:modified>
</cp:coreProperties>
</file>