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660A-57F9-418E-A128-3A572688747E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EC21-4E53-420F-98A9-1B527E53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4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f9c19fe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f9c19fe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f9c19fe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f9c19fe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f9c19fe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7f9c19fe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f9c19fe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f9c19fe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f9c19fe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f9c19fe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7f9c19fe1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7f9c19fe1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7f9c19fe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7f9c19fe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7f9c19fe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7f9c19fe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cxnSp>
        <p:nvCxnSpPr>
          <p:cNvPr id="50" name="Google Shape;50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Who invented the birch bark canoe?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How big was a York boat?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How did the steamboat bring about its own demise?</a:t>
            </a:r>
            <a:endParaRPr/>
          </a:p>
        </p:txBody>
      </p:sp>
      <p:pic>
        <p:nvPicPr>
          <p:cNvPr id="137" name="Google Shape;137;p22" descr="IMG_115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474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04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things got destroyed during the flood of 1826?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1852 there was another large flood.  Using an atlas find out how far the residents had to travel to reach Bird’s Hill Park from the Red River.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2133"/>
              </a:spcAft>
              <a:buSzPts val="1800"/>
              <a:buAutoNum type="arabicPeriod"/>
            </a:pPr>
            <a:r>
              <a:rPr lang="en"/>
              <a:t>When was the floodway built? Why was it built?</a:t>
            </a:r>
            <a:endParaRPr/>
          </a:p>
        </p:txBody>
      </p:sp>
      <p:pic>
        <p:nvPicPr>
          <p:cNvPr id="144" name="Google Shape;144;p23" descr="IMG_115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474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812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were retired Hudson Bay workers given land next to waterways?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If you were to buy an empty river lot that was 25 acres how much would it cost today?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51" name="Google Shape;151;p24" descr="IMG_115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47433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38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was Matilda Davis sent to England for her education?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Imagine you were a young girl living at Miss Davis’ school. Write a letter to your family telling them about the things you were learning.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58" name="Google Shape;158;p25" descr="IMG_115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56900"/>
            <a:ext cx="51223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 descr="IMG_1160.JPG"/>
          <p:cNvPicPr preferRelativeResize="0"/>
          <p:nvPr/>
        </p:nvPicPr>
        <p:blipFill rotWithShape="1">
          <a:blip r:embed="rId4">
            <a:alphaModFix/>
          </a:blip>
          <a:srcRect l="12104" t="11756" r="37898" b="45227"/>
          <a:stretch/>
        </p:blipFill>
        <p:spPr>
          <a:xfrm>
            <a:off x="3050867" y="3604501"/>
            <a:ext cx="2561103" cy="294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87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“mixed blood” day school taught the girls cooking and sewing.  What do you think the boys would be taught?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types of things did they teach girls in the Red River Academy?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66" name="Google Shape;166;p26" descr="IMG_1161.JPG"/>
          <p:cNvPicPr preferRelativeResize="0"/>
          <p:nvPr/>
        </p:nvPicPr>
        <p:blipFill rotWithShape="1">
          <a:blip r:embed="rId3">
            <a:alphaModFix/>
          </a:blip>
          <a:srcRect r="14192" b="31949"/>
          <a:stretch/>
        </p:blipFill>
        <p:spPr>
          <a:xfrm>
            <a:off x="853100" y="1095567"/>
            <a:ext cx="4395397" cy="4666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next meeting</a:t>
            </a: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“mixed blood” day school taught the girls cooking and sewing.  What do you think the boys would be taught?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types of things did they teach girls in the Red River Academy?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73" name="Google Shape;173;p27" descr="IMG_11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34" y="0"/>
            <a:ext cx="51223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 descr="IMG_116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734" y="56900"/>
            <a:ext cx="512233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01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type of structure was the original church?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was it called Grand Rapids Church?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happened to the rapids on the Red River?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61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354000" y="2550200"/>
            <a:ext cx="5393600" cy="175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St. Andrews Church</a:t>
            </a:r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-457189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Scottish men married Cree women when they came to the Red River settlement. Why do you think that was?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Where was Cumberland House located? (inquiry based research)</a:t>
            </a:r>
            <a:endParaRPr/>
          </a:p>
          <a:p>
            <a:pPr marL="609585" lvl="0" indent="-457189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Who was Sir John Franklin? (inquiry based research)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87" name="Google Shape;187;p29" descr="IMG_1167.JPG"/>
          <p:cNvPicPr preferRelativeResize="0"/>
          <p:nvPr/>
        </p:nvPicPr>
        <p:blipFill rotWithShape="1">
          <a:blip r:embed="rId3">
            <a:alphaModFix/>
          </a:blip>
          <a:srcRect l="9322" t="19363" r="4202" b="46472"/>
          <a:stretch/>
        </p:blipFill>
        <p:spPr>
          <a:xfrm>
            <a:off x="496485" y="151767"/>
            <a:ext cx="4429697" cy="2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9" descr="IMG_1168.JPG"/>
          <p:cNvPicPr preferRelativeResize="0"/>
          <p:nvPr/>
        </p:nvPicPr>
        <p:blipFill rotWithShape="1">
          <a:blip r:embed="rId4">
            <a:alphaModFix/>
          </a:blip>
          <a:srcRect l="3400" t="16183" b="31811"/>
          <a:stretch/>
        </p:blipFill>
        <p:spPr>
          <a:xfrm>
            <a:off x="237167" y="2684367"/>
            <a:ext cx="4948332" cy="3566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51801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325</Words>
  <Application>Microsoft Office PowerPoint</Application>
  <PresentationFormat>Widescreen</PresentationFormat>
  <Paragraphs>28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Raleway</vt:lpstr>
      <vt:lpstr>Swiss</vt:lpstr>
      <vt:lpstr>Goals for next meeting</vt:lpstr>
      <vt:lpstr>Goals for next meeting</vt:lpstr>
      <vt:lpstr>Goals for next meeting</vt:lpstr>
      <vt:lpstr>Goals for next meeting</vt:lpstr>
      <vt:lpstr>Goals for next meeting</vt:lpstr>
      <vt:lpstr>Goals for next meeting</vt:lpstr>
      <vt:lpstr>St. Andrews Church</vt:lpstr>
      <vt:lpstr>St. Andrews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Foreman</dc:creator>
  <cp:lastModifiedBy>Jacquie Foreman</cp:lastModifiedBy>
  <cp:revision>2</cp:revision>
  <dcterms:created xsi:type="dcterms:W3CDTF">2020-05-22T19:14:52Z</dcterms:created>
  <dcterms:modified xsi:type="dcterms:W3CDTF">2020-05-22T19:22:02Z</dcterms:modified>
</cp:coreProperties>
</file>