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37" d="100"/>
          <a:sy n="37" d="100"/>
        </p:scale>
        <p:origin x="4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129F5-9D14-441B-8936-891047360C3F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3A7D9-5CE6-469A-8727-64999E67C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7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a3c89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a3c89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7f9c19fe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7f9c19fe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7f9c19f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7f9c19f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f9c19fe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7f9c19fe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f9c19fe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7f9c19fe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7f9c19fe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7f9c19fe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f9c19fe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f9c19fe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4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5 Social Studies:</a:t>
            </a:r>
            <a:br>
              <a:rPr lang="en"/>
            </a:br>
            <a:r>
              <a:rPr lang="en"/>
              <a:t>River Road Tour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Please join us for a virtual field trip of the Re</a:t>
            </a:r>
            <a:r>
              <a:rPr lang="en-US" dirty="0"/>
              <a:t>d River Road, with a very special thank you to Mrs. Procyshyn for her help with this presentation and attendance in the last few years!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63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6586000" y="2010933"/>
            <a:ext cx="5116000" cy="417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Journal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Write a brief description of Matooskie and James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609585" lvl="0" indent="-431789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2000"/>
              <a:t>What does it mean to be Omuskego Cree?  (Research inquiry)</a:t>
            </a:r>
            <a:endParaRPr sz="2000"/>
          </a:p>
          <a:p>
            <a:pPr marL="609585" lvl="0" indent="-431789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2000"/>
              <a:t>In Canada how many people were affected by the influenza epidemic ?</a:t>
            </a:r>
            <a:endParaRPr sz="2000"/>
          </a:p>
          <a:p>
            <a:pPr marL="609585" lvl="0" indent="-431789" algn="l" rtl="0">
              <a:spcBef>
                <a:spcPts val="2133"/>
              </a:spcBef>
              <a:spcAft>
                <a:spcPts val="0"/>
              </a:spcAft>
              <a:buSzPts val="1500"/>
              <a:buChar char="●"/>
            </a:pPr>
            <a:r>
              <a:rPr lang="en" sz="2000"/>
              <a:t>Where are the Orkney Islands?  Draw a map of the country and label it.</a:t>
            </a:r>
            <a:endParaRPr sz="200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endParaRPr sz="2000"/>
          </a:p>
        </p:txBody>
      </p:sp>
      <p:pic>
        <p:nvPicPr>
          <p:cNvPr id="80" name="Google Shape;80;p14" descr="IMG_114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88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year do you think Annie was born?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William is a good hunter. What sorts of weapons would he have used?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2133"/>
              </a:spcAft>
              <a:buSzPts val="1800"/>
              <a:buAutoNum type="arabicPeriod"/>
            </a:pPr>
            <a:r>
              <a:rPr lang="en"/>
              <a:t>The story talks about how Annie and William treat each other. How do you interact with your siblings?</a:t>
            </a:r>
            <a:endParaRPr/>
          </a:p>
        </p:txBody>
      </p:sp>
      <p:pic>
        <p:nvPicPr>
          <p:cNvPr id="87" name="Google Shape;87;p15" descr="IMG_11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15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year do you think Annie was born?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William is a good hunter. What sorts of weapons would he have used?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2133"/>
              </a:spcAft>
              <a:buSzPts val="1800"/>
              <a:buAutoNum type="arabicPeriod"/>
            </a:pPr>
            <a:r>
              <a:rPr lang="en"/>
              <a:t>The story talks about how Annie and William treat each other. How do you interact with your siblings?</a:t>
            </a:r>
            <a:endParaRPr/>
          </a:p>
        </p:txBody>
      </p:sp>
      <p:pic>
        <p:nvPicPr>
          <p:cNvPr id="94" name="Google Shape;94;p16" descr="IMG_114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34" y="0"/>
            <a:ext cx="51223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descr="IMG_114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9667" y="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15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do you think the fur trade is coming to an end?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a missionary and what changes are “afoot”?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2133"/>
              </a:spcAft>
              <a:buSzPts val="1800"/>
              <a:buAutoNum type="arabicPeriod"/>
            </a:pPr>
            <a:r>
              <a:rPr lang="en"/>
              <a:t>It is a long walk to the Stone Fort.  How many days do you think it will take?</a:t>
            </a:r>
            <a:endParaRPr/>
          </a:p>
        </p:txBody>
      </p:sp>
      <p:pic>
        <p:nvPicPr>
          <p:cNvPr id="102" name="Google Shape;102;p17" descr="IMG_114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47433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21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does a journalist do for a living?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what year did Henry Youle Hind go on his expedition?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2133"/>
              </a:spcAft>
              <a:buSzPts val="1800"/>
              <a:buAutoNum type="arabicPeriod"/>
            </a:pPr>
            <a:r>
              <a:rPr lang="en"/>
              <a:t>Why do you suppose River Road was called the Inner Road back then?</a:t>
            </a:r>
            <a:endParaRPr/>
          </a:p>
        </p:txBody>
      </p:sp>
      <p:pic>
        <p:nvPicPr>
          <p:cNvPr id="109" name="Google Shape;109;p18" descr="IMG_114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00" y="104333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72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Draw a picture of James and the other Hudson Bay Company tripmen in a york boat.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might the cargo have been?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2133"/>
              </a:spcAft>
              <a:buSzPts val="1800"/>
              <a:buAutoNum type="arabicPeriod"/>
            </a:pPr>
            <a:r>
              <a:rPr lang="en"/>
              <a:t>What does it mean to portage?</a:t>
            </a:r>
            <a:endParaRPr/>
          </a:p>
        </p:txBody>
      </p:sp>
      <p:pic>
        <p:nvPicPr>
          <p:cNvPr id="116" name="Google Shape;116;p19" descr="IMG_115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104333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32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Using an atlas map out the route James would take from York Factory to Fort Garry.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many kilometers did they travel?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2133"/>
              </a:spcAft>
              <a:buSzPts val="1800"/>
              <a:buAutoNum type="arabicPeriod"/>
            </a:pPr>
            <a:r>
              <a:rPr lang="en"/>
              <a:t>How did the goods get from London, England to York Factory?</a:t>
            </a:r>
            <a:endParaRPr/>
          </a:p>
        </p:txBody>
      </p:sp>
      <p:pic>
        <p:nvPicPr>
          <p:cNvPr id="123" name="Google Shape;123;p20" descr="IMG_115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9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Have you ever caught any of these types of fish on the Red River?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ones are good to eat?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2133"/>
              </a:spcAft>
              <a:buSzPts val="1800"/>
              <a:buAutoNum type="arabicPeriod"/>
            </a:pPr>
            <a:r>
              <a:rPr lang="en"/>
              <a:t>How would Matooskie preserve the fish that they caught?</a:t>
            </a:r>
            <a:endParaRPr/>
          </a:p>
        </p:txBody>
      </p:sp>
      <p:pic>
        <p:nvPicPr>
          <p:cNvPr id="130" name="Google Shape;130;p21" descr="IMG_115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5690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216087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395</Words>
  <Application>Microsoft Office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Lato</vt:lpstr>
      <vt:lpstr>Raleway</vt:lpstr>
      <vt:lpstr>Swiss</vt:lpstr>
      <vt:lpstr>Grade 5 Social Studies: River Road Tour</vt:lpstr>
      <vt:lpstr>PowerPoint Presentation</vt:lpstr>
      <vt:lpstr>Goals for next meeting</vt:lpstr>
      <vt:lpstr>Goals for next meeting</vt:lpstr>
      <vt:lpstr>Goals for next meeting</vt:lpstr>
      <vt:lpstr>Goals for next meeting</vt:lpstr>
      <vt:lpstr>Goals for next meeting</vt:lpstr>
      <vt:lpstr>Goals for next meeting</vt:lpstr>
      <vt:lpstr>Goals for 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5 Social Studies: River Road Tour</dc:title>
  <dc:creator>Jacquie Foreman</dc:creator>
  <cp:lastModifiedBy>Jacquie Foreman</cp:lastModifiedBy>
  <cp:revision>1</cp:revision>
  <dcterms:created xsi:type="dcterms:W3CDTF">2020-05-22T19:08:53Z</dcterms:created>
  <dcterms:modified xsi:type="dcterms:W3CDTF">2020-05-22T19:11:09Z</dcterms:modified>
</cp:coreProperties>
</file>